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2" r:id="rId5"/>
    <p:sldId id="260" r:id="rId6"/>
    <p:sldId id="271" r:id="rId7"/>
    <p:sldId id="272" r:id="rId8"/>
    <p:sldId id="273" r:id="rId9"/>
    <p:sldId id="274" r:id="rId10"/>
    <p:sldId id="275" r:id="rId11"/>
    <p:sldId id="261" r:id="rId12"/>
    <p:sldId id="263" r:id="rId13"/>
    <p:sldId id="277" r:id="rId14"/>
    <p:sldId id="278" r:id="rId15"/>
    <p:sldId id="264" r:id="rId16"/>
    <p:sldId id="265" r:id="rId17"/>
    <p:sldId id="268" r:id="rId18"/>
    <p:sldId id="269" r:id="rId19"/>
    <p:sldId id="270" r:id="rId20"/>
    <p:sldId id="279" r:id="rId21"/>
    <p:sldId id="280" r:id="rId22"/>
    <p:sldId id="282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9966"/>
    <a:srgbClr val="00FF99"/>
    <a:srgbClr val="FFFF99"/>
    <a:srgbClr val="FFCCFF"/>
    <a:srgbClr val="FF9999"/>
    <a:srgbClr val="B08200"/>
    <a:srgbClr val="FFCC00"/>
    <a:srgbClr val="E87EDB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C4E242-9D78-403C-BF14-87BDCF2EF71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C7EE7410-39AB-41C2-B9EE-10778417BA31}">
      <dgm:prSet phldrT="[Текст]" custT="1"/>
      <dgm:spPr>
        <a:solidFill>
          <a:srgbClr val="FFFFCC">
            <a:alpha val="90000"/>
          </a:srgbClr>
        </a:solidFill>
        <a:ln>
          <a:solidFill>
            <a:srgbClr val="3D5EEB"/>
          </a:solidFill>
        </a:ln>
      </dgm:spPr>
      <dgm:t>
        <a:bodyPr/>
        <a:lstStyle/>
        <a:p>
          <a:r>
            <a:rPr lang="ru-RU" sz="3600" b="1" dirty="0" smtClean="0">
              <a:solidFill>
                <a:srgbClr val="0070C0"/>
              </a:solidFill>
            </a:rPr>
            <a:t>Занятия</a:t>
          </a:r>
          <a:endParaRPr lang="ru-RU" sz="3600" b="1" dirty="0">
            <a:solidFill>
              <a:srgbClr val="0070C0"/>
            </a:solidFill>
          </a:endParaRPr>
        </a:p>
      </dgm:t>
    </dgm:pt>
    <dgm:pt modelId="{996A65FB-84F7-4349-A5DB-739E06EF3E17}" type="parTrans" cxnId="{3CC4BF16-4CF4-4AC2-B1C9-5330EC6CBF1F}">
      <dgm:prSet/>
      <dgm:spPr/>
      <dgm:t>
        <a:bodyPr/>
        <a:lstStyle/>
        <a:p>
          <a:endParaRPr lang="ru-RU"/>
        </a:p>
      </dgm:t>
    </dgm:pt>
    <dgm:pt modelId="{A896A6BF-D21E-4738-BCCB-64139E767DED}" type="sibTrans" cxnId="{3CC4BF16-4CF4-4AC2-B1C9-5330EC6CBF1F}">
      <dgm:prSet/>
      <dgm:spPr/>
      <dgm:t>
        <a:bodyPr/>
        <a:lstStyle/>
        <a:p>
          <a:endParaRPr lang="ru-RU"/>
        </a:p>
      </dgm:t>
    </dgm:pt>
    <dgm:pt modelId="{EB1D78CA-8825-4708-B0A0-EBC3563C46C0}">
      <dgm:prSet phldrT="[Текст]" custT="1"/>
      <dgm:spPr>
        <a:solidFill>
          <a:srgbClr val="FFFFCC">
            <a:alpha val="90000"/>
          </a:srgbClr>
        </a:solidFill>
        <a:ln>
          <a:solidFill>
            <a:srgbClr val="00EABD"/>
          </a:solidFill>
        </a:ln>
      </dgm:spPr>
      <dgm:t>
        <a:bodyPr/>
        <a:lstStyle/>
        <a:p>
          <a:r>
            <a:rPr lang="ru-RU" sz="2400" b="1" dirty="0" smtClean="0">
              <a:solidFill>
                <a:srgbClr val="0070C0"/>
              </a:solidFill>
            </a:rPr>
            <a:t>Физкультурно-оздоровительная деятельность</a:t>
          </a:r>
          <a:endParaRPr lang="ru-RU" sz="2400" b="1" dirty="0">
            <a:solidFill>
              <a:srgbClr val="0070C0"/>
            </a:solidFill>
          </a:endParaRPr>
        </a:p>
      </dgm:t>
    </dgm:pt>
    <dgm:pt modelId="{DFB5ED87-1F26-46AF-928C-CC75D6A4F192}" type="parTrans" cxnId="{7B4512A4-C84C-405E-9936-C017BF52A2B4}">
      <dgm:prSet/>
      <dgm:spPr/>
      <dgm:t>
        <a:bodyPr/>
        <a:lstStyle/>
        <a:p>
          <a:endParaRPr lang="ru-RU" dirty="0"/>
        </a:p>
      </dgm:t>
    </dgm:pt>
    <dgm:pt modelId="{24C2E013-6EB0-4AD5-B0A7-5537B1EB9FB8}" type="sibTrans" cxnId="{7B4512A4-C84C-405E-9936-C017BF52A2B4}">
      <dgm:prSet/>
      <dgm:spPr/>
      <dgm:t>
        <a:bodyPr/>
        <a:lstStyle/>
        <a:p>
          <a:endParaRPr lang="ru-RU"/>
        </a:p>
      </dgm:t>
    </dgm:pt>
    <dgm:pt modelId="{FB8F6CF4-A849-49A8-8E4A-7086D8FDB191}">
      <dgm:prSet phldrT="[Текст]" custT="1"/>
      <dgm:spPr>
        <a:solidFill>
          <a:srgbClr val="FFFFCC">
            <a:alpha val="90000"/>
          </a:srgbClr>
        </a:solidFill>
        <a:ln>
          <a:solidFill>
            <a:srgbClr val="00FFCC"/>
          </a:solidFill>
        </a:ln>
      </dgm:spPr>
      <dgm:t>
        <a:bodyPr/>
        <a:lstStyle/>
        <a:p>
          <a:r>
            <a:rPr lang="ru-RU" sz="2400" b="1" dirty="0" smtClean="0">
              <a:solidFill>
                <a:srgbClr val="0070C0"/>
              </a:solidFill>
            </a:rPr>
            <a:t>Трудовая деятельность</a:t>
          </a:r>
          <a:endParaRPr lang="ru-RU" sz="2400" b="1" dirty="0">
            <a:solidFill>
              <a:srgbClr val="0070C0"/>
            </a:solidFill>
          </a:endParaRPr>
        </a:p>
      </dgm:t>
    </dgm:pt>
    <dgm:pt modelId="{8A63FC89-3702-4152-966B-8E0766E0058B}" type="parTrans" cxnId="{247DC943-40D4-42C7-9AB3-16A75DFD3550}">
      <dgm:prSet/>
      <dgm:spPr/>
      <dgm:t>
        <a:bodyPr/>
        <a:lstStyle/>
        <a:p>
          <a:endParaRPr lang="ru-RU" dirty="0"/>
        </a:p>
      </dgm:t>
    </dgm:pt>
    <dgm:pt modelId="{D456B2C3-E0DD-4B4F-B980-71DE454B7968}" type="sibTrans" cxnId="{247DC943-40D4-42C7-9AB3-16A75DFD3550}">
      <dgm:prSet/>
      <dgm:spPr/>
      <dgm:t>
        <a:bodyPr/>
        <a:lstStyle/>
        <a:p>
          <a:endParaRPr lang="ru-RU"/>
        </a:p>
      </dgm:t>
    </dgm:pt>
    <dgm:pt modelId="{76A96F36-DE3B-41B2-A61A-EF895C18B5B9}">
      <dgm:prSet phldrT="[Текст]" custT="1"/>
      <dgm:spPr>
        <a:solidFill>
          <a:srgbClr val="FFFFCC">
            <a:alpha val="90000"/>
          </a:srgbClr>
        </a:solidFill>
        <a:ln>
          <a:solidFill>
            <a:srgbClr val="00FFCC"/>
          </a:solidFill>
        </a:ln>
      </dgm:spPr>
      <dgm:t>
        <a:bodyPr/>
        <a:lstStyle/>
        <a:p>
          <a:pPr algn="ctr"/>
          <a:r>
            <a:rPr lang="ru-RU" sz="2400" b="1" dirty="0" smtClean="0">
              <a:solidFill>
                <a:srgbClr val="0070C0"/>
              </a:solidFill>
            </a:rPr>
            <a:t>Сюжетно-ролевые, дидактические игры, инсценировки</a:t>
          </a:r>
          <a:endParaRPr lang="ru-RU" sz="2400" b="1" dirty="0">
            <a:solidFill>
              <a:srgbClr val="0070C0"/>
            </a:solidFill>
          </a:endParaRPr>
        </a:p>
      </dgm:t>
    </dgm:pt>
    <dgm:pt modelId="{7C884DB9-6F8E-4E22-9C9C-D664355D1D3F}" type="parTrans" cxnId="{08F3B900-71AE-42FE-9E0F-1525D6D9E98F}">
      <dgm:prSet/>
      <dgm:spPr/>
      <dgm:t>
        <a:bodyPr/>
        <a:lstStyle/>
        <a:p>
          <a:endParaRPr lang="ru-RU" dirty="0"/>
        </a:p>
      </dgm:t>
    </dgm:pt>
    <dgm:pt modelId="{B98CFC49-7649-4BFB-8ADB-333E9C473543}" type="sibTrans" cxnId="{08F3B900-71AE-42FE-9E0F-1525D6D9E98F}">
      <dgm:prSet/>
      <dgm:spPr/>
      <dgm:t>
        <a:bodyPr/>
        <a:lstStyle/>
        <a:p>
          <a:endParaRPr lang="ru-RU"/>
        </a:p>
      </dgm:t>
    </dgm:pt>
    <dgm:pt modelId="{78887647-2860-4121-9261-DBAFFD5B578B}">
      <dgm:prSet phldrT="[Текст]" custT="1"/>
      <dgm:spPr>
        <a:solidFill>
          <a:srgbClr val="FFFFCC">
            <a:alpha val="90000"/>
          </a:srgbClr>
        </a:solidFill>
        <a:ln>
          <a:solidFill>
            <a:srgbClr val="00FFCC"/>
          </a:solidFill>
        </a:ln>
      </dgm:spPr>
      <dgm:t>
        <a:bodyPr/>
        <a:lstStyle/>
        <a:p>
          <a:r>
            <a:rPr lang="ru-RU" sz="2400" b="1" dirty="0" err="1" smtClean="0">
              <a:solidFill>
                <a:srgbClr val="0070C0"/>
              </a:solidFill>
            </a:rPr>
            <a:t>Изодеятельность</a:t>
          </a:r>
          <a:endParaRPr lang="ru-RU" sz="2400" b="1" dirty="0">
            <a:solidFill>
              <a:srgbClr val="0070C0"/>
            </a:solidFill>
          </a:endParaRPr>
        </a:p>
      </dgm:t>
    </dgm:pt>
    <dgm:pt modelId="{340CF54A-F745-4F43-9CF1-2A377F479AB5}" type="parTrans" cxnId="{E1688359-8A7B-4A3C-A1CF-1355E67A0A92}">
      <dgm:prSet/>
      <dgm:spPr/>
      <dgm:t>
        <a:bodyPr/>
        <a:lstStyle/>
        <a:p>
          <a:endParaRPr lang="ru-RU" dirty="0"/>
        </a:p>
      </dgm:t>
    </dgm:pt>
    <dgm:pt modelId="{A4587DB0-F837-4560-90AC-03C4B0E79BB3}" type="sibTrans" cxnId="{E1688359-8A7B-4A3C-A1CF-1355E67A0A92}">
      <dgm:prSet/>
      <dgm:spPr/>
      <dgm:t>
        <a:bodyPr/>
        <a:lstStyle/>
        <a:p>
          <a:endParaRPr lang="ru-RU"/>
        </a:p>
      </dgm:t>
    </dgm:pt>
    <dgm:pt modelId="{2956055F-DCA1-4469-AC8D-017F8A4EBEA8}">
      <dgm:prSet phldrT="[Текст]" custT="1"/>
      <dgm:spPr>
        <a:solidFill>
          <a:srgbClr val="FFFFCC">
            <a:alpha val="90000"/>
          </a:srgbClr>
        </a:solidFill>
        <a:ln>
          <a:solidFill>
            <a:srgbClr val="00FFCC"/>
          </a:solidFill>
        </a:ln>
      </dgm:spPr>
      <dgm:t>
        <a:bodyPr/>
        <a:lstStyle/>
        <a:p>
          <a:pPr algn="ctr"/>
          <a:r>
            <a:rPr lang="ru-RU" sz="2800" b="1" dirty="0" smtClean="0">
              <a:solidFill>
                <a:srgbClr val="0070C0"/>
              </a:solidFill>
            </a:rPr>
            <a:t>Беседы на этические темы, </a:t>
          </a:r>
          <a:r>
            <a:rPr lang="ru-RU" sz="2800" b="1" dirty="0" err="1" smtClean="0">
              <a:solidFill>
                <a:srgbClr val="0070C0"/>
              </a:solidFill>
            </a:rPr>
            <a:t>мини-дисскусии</a:t>
          </a:r>
          <a:endParaRPr lang="ru-RU" sz="2800" b="1" dirty="0">
            <a:solidFill>
              <a:srgbClr val="0070C0"/>
            </a:solidFill>
          </a:endParaRPr>
        </a:p>
      </dgm:t>
    </dgm:pt>
    <dgm:pt modelId="{DAB57BFA-4632-45E6-B329-A40FFEE742AB}" type="sibTrans" cxnId="{417E935A-96A3-46AB-A7EF-C8EC46F3F54E}">
      <dgm:prSet/>
      <dgm:spPr/>
      <dgm:t>
        <a:bodyPr/>
        <a:lstStyle/>
        <a:p>
          <a:endParaRPr lang="ru-RU"/>
        </a:p>
      </dgm:t>
    </dgm:pt>
    <dgm:pt modelId="{4034687A-93DE-4902-A8A9-E6E42C71E4B1}" type="parTrans" cxnId="{417E935A-96A3-46AB-A7EF-C8EC46F3F54E}">
      <dgm:prSet/>
      <dgm:spPr/>
      <dgm:t>
        <a:bodyPr/>
        <a:lstStyle/>
        <a:p>
          <a:endParaRPr lang="ru-RU" dirty="0"/>
        </a:p>
      </dgm:t>
    </dgm:pt>
    <dgm:pt modelId="{D2186D61-0BB3-4032-BF97-DB058A39DF5A}" type="pres">
      <dgm:prSet presAssocID="{CFC4E242-9D78-403C-BF14-87BDCF2EF71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C640346-7AF2-46E3-9B08-5128F44F0C8D}" type="pres">
      <dgm:prSet presAssocID="{C7EE7410-39AB-41C2-B9EE-10778417BA31}" presName="hierRoot1" presStyleCnt="0"/>
      <dgm:spPr/>
    </dgm:pt>
    <dgm:pt modelId="{8DC24AD2-262E-4CB8-958C-4AC3E2B2C136}" type="pres">
      <dgm:prSet presAssocID="{C7EE7410-39AB-41C2-B9EE-10778417BA31}" presName="composite" presStyleCnt="0"/>
      <dgm:spPr/>
    </dgm:pt>
    <dgm:pt modelId="{E099DD8B-3973-4A14-92DF-F14A6D9C644B}" type="pres">
      <dgm:prSet presAssocID="{C7EE7410-39AB-41C2-B9EE-10778417BA31}" presName="background" presStyleLbl="node0" presStyleIdx="0" presStyleCnt="1"/>
      <dgm:spPr/>
    </dgm:pt>
    <dgm:pt modelId="{4C8CC79C-8509-4A27-8736-16F82C43A067}" type="pres">
      <dgm:prSet presAssocID="{C7EE7410-39AB-41C2-B9EE-10778417BA31}" presName="text" presStyleLbl="fgAcc0" presStyleIdx="0" presStyleCnt="1" custAng="0" custScaleX="2554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DEDBB5-40EE-450D-ABA8-2665DF53C743}" type="pres">
      <dgm:prSet presAssocID="{C7EE7410-39AB-41C2-B9EE-10778417BA31}" presName="hierChild2" presStyleCnt="0"/>
      <dgm:spPr/>
    </dgm:pt>
    <dgm:pt modelId="{3986A26D-9EC8-4441-B379-121AFE0F2B5B}" type="pres">
      <dgm:prSet presAssocID="{4034687A-93DE-4902-A8A9-E6E42C71E4B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5CE5CEB-877E-463A-9E8C-D0962D24099B}" type="pres">
      <dgm:prSet presAssocID="{2956055F-DCA1-4469-AC8D-017F8A4EBEA8}" presName="hierRoot2" presStyleCnt="0"/>
      <dgm:spPr/>
    </dgm:pt>
    <dgm:pt modelId="{39EACA51-2820-430C-8BA0-370F57697367}" type="pres">
      <dgm:prSet presAssocID="{2956055F-DCA1-4469-AC8D-017F8A4EBEA8}" presName="composite2" presStyleCnt="0"/>
      <dgm:spPr/>
    </dgm:pt>
    <dgm:pt modelId="{038CFAA7-E251-4678-BDB3-0B280410CE49}" type="pres">
      <dgm:prSet presAssocID="{2956055F-DCA1-4469-AC8D-017F8A4EBEA8}" presName="background2" presStyleLbl="node2" presStyleIdx="0" presStyleCnt="2"/>
      <dgm:spPr/>
    </dgm:pt>
    <dgm:pt modelId="{BFBCEA6C-F10A-4AF2-A74F-1A9AA4A7F189}" type="pres">
      <dgm:prSet presAssocID="{2956055F-DCA1-4469-AC8D-017F8A4EBEA8}" presName="text2" presStyleLbl="fgAcc2" presStyleIdx="0" presStyleCnt="2" custScaleX="208873" custScaleY="121824" custLinFactNeighborX="-855" custLinFactNeighborY="8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CAEB46-6BFD-46F0-8735-A87253FD2E35}" type="pres">
      <dgm:prSet presAssocID="{2956055F-DCA1-4469-AC8D-017F8A4EBEA8}" presName="hierChild3" presStyleCnt="0"/>
      <dgm:spPr/>
    </dgm:pt>
    <dgm:pt modelId="{3E2D2426-7B6F-4012-A901-F19A44CFE907}" type="pres">
      <dgm:prSet presAssocID="{DFB5ED87-1F26-46AF-928C-CC75D6A4F192}" presName="Name17" presStyleLbl="parChTrans1D3" presStyleIdx="0" presStyleCnt="3"/>
      <dgm:spPr/>
      <dgm:t>
        <a:bodyPr/>
        <a:lstStyle/>
        <a:p>
          <a:endParaRPr lang="ru-RU"/>
        </a:p>
      </dgm:t>
    </dgm:pt>
    <dgm:pt modelId="{7848419F-5E78-4EA9-A342-92740254662A}" type="pres">
      <dgm:prSet presAssocID="{EB1D78CA-8825-4708-B0A0-EBC3563C46C0}" presName="hierRoot3" presStyleCnt="0"/>
      <dgm:spPr/>
    </dgm:pt>
    <dgm:pt modelId="{59838780-E565-4D10-80BF-AC819F69B47E}" type="pres">
      <dgm:prSet presAssocID="{EB1D78CA-8825-4708-B0A0-EBC3563C46C0}" presName="composite3" presStyleCnt="0"/>
      <dgm:spPr/>
    </dgm:pt>
    <dgm:pt modelId="{E9E11A64-D0ED-4F67-8D23-B8D6FD292BF5}" type="pres">
      <dgm:prSet presAssocID="{EB1D78CA-8825-4708-B0A0-EBC3563C46C0}" presName="background3" presStyleLbl="node3" presStyleIdx="0" presStyleCnt="3"/>
      <dgm:spPr/>
    </dgm:pt>
    <dgm:pt modelId="{6DA024BB-F5FC-4B81-86DF-5EE979D42F9A}" type="pres">
      <dgm:prSet presAssocID="{EB1D78CA-8825-4708-B0A0-EBC3563C46C0}" presName="text3" presStyleLbl="fgAcc3" presStyleIdx="0" presStyleCnt="3" custScaleX="148329" custLinFactNeighborX="2563" custLinFactNeighborY="-36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E9C590-070B-4488-9947-A7F7B274ADE9}" type="pres">
      <dgm:prSet presAssocID="{EB1D78CA-8825-4708-B0A0-EBC3563C46C0}" presName="hierChild4" presStyleCnt="0"/>
      <dgm:spPr/>
    </dgm:pt>
    <dgm:pt modelId="{79B04688-AFF9-4707-82B8-79728300DFA5}" type="pres">
      <dgm:prSet presAssocID="{8A63FC89-3702-4152-966B-8E0766E0058B}" presName="Name17" presStyleLbl="parChTrans1D3" presStyleIdx="1" presStyleCnt="3"/>
      <dgm:spPr/>
      <dgm:t>
        <a:bodyPr/>
        <a:lstStyle/>
        <a:p>
          <a:endParaRPr lang="ru-RU"/>
        </a:p>
      </dgm:t>
    </dgm:pt>
    <dgm:pt modelId="{66C2165C-172C-41C4-8F80-BF6D58108895}" type="pres">
      <dgm:prSet presAssocID="{FB8F6CF4-A849-49A8-8E4A-7086D8FDB191}" presName="hierRoot3" presStyleCnt="0"/>
      <dgm:spPr/>
    </dgm:pt>
    <dgm:pt modelId="{90D430CD-3A8B-49A5-90DD-B3349539765E}" type="pres">
      <dgm:prSet presAssocID="{FB8F6CF4-A849-49A8-8E4A-7086D8FDB191}" presName="composite3" presStyleCnt="0"/>
      <dgm:spPr/>
    </dgm:pt>
    <dgm:pt modelId="{ACE6D7E1-1E7F-469A-A453-BEFC991B3122}" type="pres">
      <dgm:prSet presAssocID="{FB8F6CF4-A849-49A8-8E4A-7086D8FDB191}" presName="background3" presStyleLbl="node3" presStyleIdx="1" presStyleCnt="3"/>
      <dgm:spPr/>
    </dgm:pt>
    <dgm:pt modelId="{E64D5751-B700-449F-A2A7-00D74543E74A}" type="pres">
      <dgm:prSet presAssocID="{FB8F6CF4-A849-49A8-8E4A-7086D8FDB191}" presName="text3" presStyleLbl="fgAcc3" presStyleIdx="1" presStyleCnt="3" custScaleX="1379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9A51E7-DFD3-4D2C-BEBF-6079DB523439}" type="pres">
      <dgm:prSet presAssocID="{FB8F6CF4-A849-49A8-8E4A-7086D8FDB191}" presName="hierChild4" presStyleCnt="0"/>
      <dgm:spPr/>
    </dgm:pt>
    <dgm:pt modelId="{996FC598-E1E1-43B2-BA7B-25C6023AFEA2}" type="pres">
      <dgm:prSet presAssocID="{7C884DB9-6F8E-4E22-9C9C-D664355D1D3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B4B5D9E7-5321-4644-A124-3386C9CD3BD7}" type="pres">
      <dgm:prSet presAssocID="{76A96F36-DE3B-41B2-A61A-EF895C18B5B9}" presName="hierRoot2" presStyleCnt="0"/>
      <dgm:spPr/>
    </dgm:pt>
    <dgm:pt modelId="{0BBA3A1A-6762-4289-9FC6-8CA26D01A064}" type="pres">
      <dgm:prSet presAssocID="{76A96F36-DE3B-41B2-A61A-EF895C18B5B9}" presName="composite2" presStyleCnt="0"/>
      <dgm:spPr/>
    </dgm:pt>
    <dgm:pt modelId="{805839E4-3F52-464C-ACA0-68A6B62DDB3B}" type="pres">
      <dgm:prSet presAssocID="{76A96F36-DE3B-41B2-A61A-EF895C18B5B9}" presName="background2" presStyleLbl="node2" presStyleIdx="1" presStyleCnt="2"/>
      <dgm:spPr/>
    </dgm:pt>
    <dgm:pt modelId="{2A82F828-FE1F-43A8-A7B6-91E246436EF7}" type="pres">
      <dgm:prSet presAssocID="{76A96F36-DE3B-41B2-A61A-EF895C18B5B9}" presName="text2" presStyleLbl="fgAcc2" presStyleIdx="1" presStyleCnt="2" custScaleX="182621" custScaleY="119258" custLinFactNeighborX="4772" custLinFactNeighborY="28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DB2F3D-F3A9-4F45-B362-FFC898FE90C6}" type="pres">
      <dgm:prSet presAssocID="{76A96F36-DE3B-41B2-A61A-EF895C18B5B9}" presName="hierChild3" presStyleCnt="0"/>
      <dgm:spPr/>
    </dgm:pt>
    <dgm:pt modelId="{5A68FC9A-539C-4339-B3AA-C946FDD5321A}" type="pres">
      <dgm:prSet presAssocID="{340CF54A-F745-4F43-9CF1-2A377F479AB5}" presName="Name17" presStyleLbl="parChTrans1D3" presStyleIdx="2" presStyleCnt="3"/>
      <dgm:spPr/>
      <dgm:t>
        <a:bodyPr/>
        <a:lstStyle/>
        <a:p>
          <a:endParaRPr lang="ru-RU"/>
        </a:p>
      </dgm:t>
    </dgm:pt>
    <dgm:pt modelId="{F79B1C50-55DA-4830-AB60-1DBCA1A8891F}" type="pres">
      <dgm:prSet presAssocID="{78887647-2860-4121-9261-DBAFFD5B578B}" presName="hierRoot3" presStyleCnt="0"/>
      <dgm:spPr/>
    </dgm:pt>
    <dgm:pt modelId="{BF66F4EB-F7E7-4BD3-B6F1-C103A3DC43E7}" type="pres">
      <dgm:prSet presAssocID="{78887647-2860-4121-9261-DBAFFD5B578B}" presName="composite3" presStyleCnt="0"/>
      <dgm:spPr/>
    </dgm:pt>
    <dgm:pt modelId="{B1E45270-5D1E-4086-A01A-739E5DAC5C57}" type="pres">
      <dgm:prSet presAssocID="{78887647-2860-4121-9261-DBAFFD5B578B}" presName="background3" presStyleLbl="node3" presStyleIdx="2" presStyleCnt="3"/>
      <dgm:spPr/>
    </dgm:pt>
    <dgm:pt modelId="{FF26F50B-5552-491E-9122-A33B97E5D233}" type="pres">
      <dgm:prSet presAssocID="{78887647-2860-4121-9261-DBAFFD5B578B}" presName="text3" presStyleLbl="fgAcc3" presStyleIdx="2" presStyleCnt="3" custScaleX="1663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4114A0-944B-49F6-9014-F9F489A91B08}" type="pres">
      <dgm:prSet presAssocID="{78887647-2860-4121-9261-DBAFFD5B578B}" presName="hierChild4" presStyleCnt="0"/>
      <dgm:spPr/>
    </dgm:pt>
  </dgm:ptLst>
  <dgm:cxnLst>
    <dgm:cxn modelId="{9E0A663D-091F-4448-B97E-F567C5EFB13B}" type="presOf" srcId="{8A63FC89-3702-4152-966B-8E0766E0058B}" destId="{79B04688-AFF9-4707-82B8-79728300DFA5}" srcOrd="0" destOrd="0" presId="urn:microsoft.com/office/officeart/2005/8/layout/hierarchy1"/>
    <dgm:cxn modelId="{C1F36C3C-E337-4C1E-8ED2-85C801972E99}" type="presOf" srcId="{CFC4E242-9D78-403C-BF14-87BDCF2EF714}" destId="{D2186D61-0BB3-4032-BF97-DB058A39DF5A}" srcOrd="0" destOrd="0" presId="urn:microsoft.com/office/officeart/2005/8/layout/hierarchy1"/>
    <dgm:cxn modelId="{11FA3DC8-ED46-440A-B391-3F62906371FF}" type="presOf" srcId="{4034687A-93DE-4902-A8A9-E6E42C71E4B1}" destId="{3986A26D-9EC8-4441-B379-121AFE0F2B5B}" srcOrd="0" destOrd="0" presId="urn:microsoft.com/office/officeart/2005/8/layout/hierarchy1"/>
    <dgm:cxn modelId="{59176A61-17A3-4E45-9F5D-79842D2211EA}" type="presOf" srcId="{76A96F36-DE3B-41B2-A61A-EF895C18B5B9}" destId="{2A82F828-FE1F-43A8-A7B6-91E246436EF7}" srcOrd="0" destOrd="0" presId="urn:microsoft.com/office/officeart/2005/8/layout/hierarchy1"/>
    <dgm:cxn modelId="{3CC4BF16-4CF4-4AC2-B1C9-5330EC6CBF1F}" srcId="{CFC4E242-9D78-403C-BF14-87BDCF2EF714}" destId="{C7EE7410-39AB-41C2-B9EE-10778417BA31}" srcOrd="0" destOrd="0" parTransId="{996A65FB-84F7-4349-A5DB-739E06EF3E17}" sibTransId="{A896A6BF-D21E-4738-BCCB-64139E767DED}"/>
    <dgm:cxn modelId="{C2F4DB3E-64E0-486D-896D-D006B6EE7FCA}" type="presOf" srcId="{2956055F-DCA1-4469-AC8D-017F8A4EBEA8}" destId="{BFBCEA6C-F10A-4AF2-A74F-1A9AA4A7F189}" srcOrd="0" destOrd="0" presId="urn:microsoft.com/office/officeart/2005/8/layout/hierarchy1"/>
    <dgm:cxn modelId="{4F4609A8-0FA4-47D0-BA53-79BB9FF3C9DD}" type="presOf" srcId="{78887647-2860-4121-9261-DBAFFD5B578B}" destId="{FF26F50B-5552-491E-9122-A33B97E5D233}" srcOrd="0" destOrd="0" presId="urn:microsoft.com/office/officeart/2005/8/layout/hierarchy1"/>
    <dgm:cxn modelId="{247DC943-40D4-42C7-9AB3-16A75DFD3550}" srcId="{2956055F-DCA1-4469-AC8D-017F8A4EBEA8}" destId="{FB8F6CF4-A849-49A8-8E4A-7086D8FDB191}" srcOrd="1" destOrd="0" parTransId="{8A63FC89-3702-4152-966B-8E0766E0058B}" sibTransId="{D456B2C3-E0DD-4B4F-B980-71DE454B7968}"/>
    <dgm:cxn modelId="{5A0B110B-C6BB-4E3A-AA9C-0D4365163BA4}" type="presOf" srcId="{340CF54A-F745-4F43-9CF1-2A377F479AB5}" destId="{5A68FC9A-539C-4339-B3AA-C946FDD5321A}" srcOrd="0" destOrd="0" presId="urn:microsoft.com/office/officeart/2005/8/layout/hierarchy1"/>
    <dgm:cxn modelId="{AC4A32B7-33A3-4D88-B35E-516ACDA43B9B}" type="presOf" srcId="{EB1D78CA-8825-4708-B0A0-EBC3563C46C0}" destId="{6DA024BB-F5FC-4B81-86DF-5EE979D42F9A}" srcOrd="0" destOrd="0" presId="urn:microsoft.com/office/officeart/2005/8/layout/hierarchy1"/>
    <dgm:cxn modelId="{BE79EAB1-6877-49DF-B49A-73909C40568F}" type="presOf" srcId="{C7EE7410-39AB-41C2-B9EE-10778417BA31}" destId="{4C8CC79C-8509-4A27-8736-16F82C43A067}" srcOrd="0" destOrd="0" presId="urn:microsoft.com/office/officeart/2005/8/layout/hierarchy1"/>
    <dgm:cxn modelId="{7B4512A4-C84C-405E-9936-C017BF52A2B4}" srcId="{2956055F-DCA1-4469-AC8D-017F8A4EBEA8}" destId="{EB1D78CA-8825-4708-B0A0-EBC3563C46C0}" srcOrd="0" destOrd="0" parTransId="{DFB5ED87-1F26-46AF-928C-CC75D6A4F192}" sibTransId="{24C2E013-6EB0-4AD5-B0A7-5537B1EB9FB8}"/>
    <dgm:cxn modelId="{417E935A-96A3-46AB-A7EF-C8EC46F3F54E}" srcId="{C7EE7410-39AB-41C2-B9EE-10778417BA31}" destId="{2956055F-DCA1-4469-AC8D-017F8A4EBEA8}" srcOrd="0" destOrd="0" parTransId="{4034687A-93DE-4902-A8A9-E6E42C71E4B1}" sibTransId="{DAB57BFA-4632-45E6-B329-A40FFEE742AB}"/>
    <dgm:cxn modelId="{E1688359-8A7B-4A3C-A1CF-1355E67A0A92}" srcId="{76A96F36-DE3B-41B2-A61A-EF895C18B5B9}" destId="{78887647-2860-4121-9261-DBAFFD5B578B}" srcOrd="0" destOrd="0" parTransId="{340CF54A-F745-4F43-9CF1-2A377F479AB5}" sibTransId="{A4587DB0-F837-4560-90AC-03C4B0E79BB3}"/>
    <dgm:cxn modelId="{08F3B900-71AE-42FE-9E0F-1525D6D9E98F}" srcId="{C7EE7410-39AB-41C2-B9EE-10778417BA31}" destId="{76A96F36-DE3B-41B2-A61A-EF895C18B5B9}" srcOrd="1" destOrd="0" parTransId="{7C884DB9-6F8E-4E22-9C9C-D664355D1D3F}" sibTransId="{B98CFC49-7649-4BFB-8ADB-333E9C473543}"/>
    <dgm:cxn modelId="{F3ACDADE-FE90-43C2-85DD-D909D98A8560}" type="presOf" srcId="{DFB5ED87-1F26-46AF-928C-CC75D6A4F192}" destId="{3E2D2426-7B6F-4012-A901-F19A44CFE907}" srcOrd="0" destOrd="0" presId="urn:microsoft.com/office/officeart/2005/8/layout/hierarchy1"/>
    <dgm:cxn modelId="{86025DDB-3154-4A8A-82D2-B07815B8602B}" type="presOf" srcId="{7C884DB9-6F8E-4E22-9C9C-D664355D1D3F}" destId="{996FC598-E1E1-43B2-BA7B-25C6023AFEA2}" srcOrd="0" destOrd="0" presId="urn:microsoft.com/office/officeart/2005/8/layout/hierarchy1"/>
    <dgm:cxn modelId="{A0B42206-EEF6-43F4-856E-F93A9AF801AE}" type="presOf" srcId="{FB8F6CF4-A849-49A8-8E4A-7086D8FDB191}" destId="{E64D5751-B700-449F-A2A7-00D74543E74A}" srcOrd="0" destOrd="0" presId="urn:microsoft.com/office/officeart/2005/8/layout/hierarchy1"/>
    <dgm:cxn modelId="{78C02CF8-E673-4F5A-9752-F35F09295695}" type="presParOf" srcId="{D2186D61-0BB3-4032-BF97-DB058A39DF5A}" destId="{6C640346-7AF2-46E3-9B08-5128F44F0C8D}" srcOrd="0" destOrd="0" presId="urn:microsoft.com/office/officeart/2005/8/layout/hierarchy1"/>
    <dgm:cxn modelId="{190383BE-74F5-4FF1-8AF0-58011C470B05}" type="presParOf" srcId="{6C640346-7AF2-46E3-9B08-5128F44F0C8D}" destId="{8DC24AD2-262E-4CB8-958C-4AC3E2B2C136}" srcOrd="0" destOrd="0" presId="urn:microsoft.com/office/officeart/2005/8/layout/hierarchy1"/>
    <dgm:cxn modelId="{33587FC1-B2D2-4930-8FF5-02752E97D6ED}" type="presParOf" srcId="{8DC24AD2-262E-4CB8-958C-4AC3E2B2C136}" destId="{E099DD8B-3973-4A14-92DF-F14A6D9C644B}" srcOrd="0" destOrd="0" presId="urn:microsoft.com/office/officeart/2005/8/layout/hierarchy1"/>
    <dgm:cxn modelId="{01FEA3B8-48F6-46E0-8002-23FAC7EC8FB1}" type="presParOf" srcId="{8DC24AD2-262E-4CB8-958C-4AC3E2B2C136}" destId="{4C8CC79C-8509-4A27-8736-16F82C43A067}" srcOrd="1" destOrd="0" presId="urn:microsoft.com/office/officeart/2005/8/layout/hierarchy1"/>
    <dgm:cxn modelId="{4F34A206-716B-42B5-8C9E-A1993512349C}" type="presParOf" srcId="{6C640346-7AF2-46E3-9B08-5128F44F0C8D}" destId="{E4DEDBB5-40EE-450D-ABA8-2665DF53C743}" srcOrd="1" destOrd="0" presId="urn:microsoft.com/office/officeart/2005/8/layout/hierarchy1"/>
    <dgm:cxn modelId="{61182464-B0D9-4A1B-AD48-AED477EDBE3F}" type="presParOf" srcId="{E4DEDBB5-40EE-450D-ABA8-2665DF53C743}" destId="{3986A26D-9EC8-4441-B379-121AFE0F2B5B}" srcOrd="0" destOrd="0" presId="urn:microsoft.com/office/officeart/2005/8/layout/hierarchy1"/>
    <dgm:cxn modelId="{DBA1593B-62D1-4122-91E7-20281343EEC9}" type="presParOf" srcId="{E4DEDBB5-40EE-450D-ABA8-2665DF53C743}" destId="{85CE5CEB-877E-463A-9E8C-D0962D24099B}" srcOrd="1" destOrd="0" presId="urn:microsoft.com/office/officeart/2005/8/layout/hierarchy1"/>
    <dgm:cxn modelId="{A3817320-8BDE-4932-A84B-764436110176}" type="presParOf" srcId="{85CE5CEB-877E-463A-9E8C-D0962D24099B}" destId="{39EACA51-2820-430C-8BA0-370F57697367}" srcOrd="0" destOrd="0" presId="urn:microsoft.com/office/officeart/2005/8/layout/hierarchy1"/>
    <dgm:cxn modelId="{398AD3A9-4EF2-44B5-9184-567E6647CDFC}" type="presParOf" srcId="{39EACA51-2820-430C-8BA0-370F57697367}" destId="{038CFAA7-E251-4678-BDB3-0B280410CE49}" srcOrd="0" destOrd="0" presId="urn:microsoft.com/office/officeart/2005/8/layout/hierarchy1"/>
    <dgm:cxn modelId="{676A462C-EF4B-46DC-BEA7-BFDD2A5D25E6}" type="presParOf" srcId="{39EACA51-2820-430C-8BA0-370F57697367}" destId="{BFBCEA6C-F10A-4AF2-A74F-1A9AA4A7F189}" srcOrd="1" destOrd="0" presId="urn:microsoft.com/office/officeart/2005/8/layout/hierarchy1"/>
    <dgm:cxn modelId="{4B570419-D4E5-45D4-8669-A8D955F8C9DC}" type="presParOf" srcId="{85CE5CEB-877E-463A-9E8C-D0962D24099B}" destId="{A8CAEB46-6BFD-46F0-8735-A87253FD2E35}" srcOrd="1" destOrd="0" presId="urn:microsoft.com/office/officeart/2005/8/layout/hierarchy1"/>
    <dgm:cxn modelId="{395676DA-9B23-4377-9FA8-C4373F25F9E8}" type="presParOf" srcId="{A8CAEB46-6BFD-46F0-8735-A87253FD2E35}" destId="{3E2D2426-7B6F-4012-A901-F19A44CFE907}" srcOrd="0" destOrd="0" presId="urn:microsoft.com/office/officeart/2005/8/layout/hierarchy1"/>
    <dgm:cxn modelId="{879D3A9A-52F3-432A-ABA5-985B72C5C0B6}" type="presParOf" srcId="{A8CAEB46-6BFD-46F0-8735-A87253FD2E35}" destId="{7848419F-5E78-4EA9-A342-92740254662A}" srcOrd="1" destOrd="0" presId="urn:microsoft.com/office/officeart/2005/8/layout/hierarchy1"/>
    <dgm:cxn modelId="{DBF5F55C-86AC-4E7D-97AB-B34EE6DB3B21}" type="presParOf" srcId="{7848419F-5E78-4EA9-A342-92740254662A}" destId="{59838780-E565-4D10-80BF-AC819F69B47E}" srcOrd="0" destOrd="0" presId="urn:microsoft.com/office/officeart/2005/8/layout/hierarchy1"/>
    <dgm:cxn modelId="{C699FF7B-4559-4BC7-8510-DB34A8188128}" type="presParOf" srcId="{59838780-E565-4D10-80BF-AC819F69B47E}" destId="{E9E11A64-D0ED-4F67-8D23-B8D6FD292BF5}" srcOrd="0" destOrd="0" presId="urn:microsoft.com/office/officeart/2005/8/layout/hierarchy1"/>
    <dgm:cxn modelId="{588A58DC-CEA2-4515-AA3F-965FD253E3FF}" type="presParOf" srcId="{59838780-E565-4D10-80BF-AC819F69B47E}" destId="{6DA024BB-F5FC-4B81-86DF-5EE979D42F9A}" srcOrd="1" destOrd="0" presId="urn:microsoft.com/office/officeart/2005/8/layout/hierarchy1"/>
    <dgm:cxn modelId="{1DB5999C-72AF-456A-B808-3DCBBE1C3575}" type="presParOf" srcId="{7848419F-5E78-4EA9-A342-92740254662A}" destId="{CDE9C590-070B-4488-9947-A7F7B274ADE9}" srcOrd="1" destOrd="0" presId="urn:microsoft.com/office/officeart/2005/8/layout/hierarchy1"/>
    <dgm:cxn modelId="{B9FD3DA6-F6A9-4624-988C-0897E7318131}" type="presParOf" srcId="{A8CAEB46-6BFD-46F0-8735-A87253FD2E35}" destId="{79B04688-AFF9-4707-82B8-79728300DFA5}" srcOrd="2" destOrd="0" presId="urn:microsoft.com/office/officeart/2005/8/layout/hierarchy1"/>
    <dgm:cxn modelId="{5C4164AB-40BC-4264-90DE-E2DC14FD9ECE}" type="presParOf" srcId="{A8CAEB46-6BFD-46F0-8735-A87253FD2E35}" destId="{66C2165C-172C-41C4-8F80-BF6D58108895}" srcOrd="3" destOrd="0" presId="urn:microsoft.com/office/officeart/2005/8/layout/hierarchy1"/>
    <dgm:cxn modelId="{336270E8-B572-4387-892B-CAEEEF6925F6}" type="presParOf" srcId="{66C2165C-172C-41C4-8F80-BF6D58108895}" destId="{90D430CD-3A8B-49A5-90DD-B3349539765E}" srcOrd="0" destOrd="0" presId="urn:microsoft.com/office/officeart/2005/8/layout/hierarchy1"/>
    <dgm:cxn modelId="{6344121C-154A-4C04-B9E7-B48810EEFF34}" type="presParOf" srcId="{90D430CD-3A8B-49A5-90DD-B3349539765E}" destId="{ACE6D7E1-1E7F-469A-A453-BEFC991B3122}" srcOrd="0" destOrd="0" presId="urn:microsoft.com/office/officeart/2005/8/layout/hierarchy1"/>
    <dgm:cxn modelId="{4A670D8D-06AC-4A70-8D1F-962F91EC7648}" type="presParOf" srcId="{90D430CD-3A8B-49A5-90DD-B3349539765E}" destId="{E64D5751-B700-449F-A2A7-00D74543E74A}" srcOrd="1" destOrd="0" presId="urn:microsoft.com/office/officeart/2005/8/layout/hierarchy1"/>
    <dgm:cxn modelId="{62835E0E-C606-4756-81E4-15DB4E890006}" type="presParOf" srcId="{66C2165C-172C-41C4-8F80-BF6D58108895}" destId="{239A51E7-DFD3-4D2C-BEBF-6079DB523439}" srcOrd="1" destOrd="0" presId="urn:microsoft.com/office/officeart/2005/8/layout/hierarchy1"/>
    <dgm:cxn modelId="{05877268-8374-4CAA-916C-1CE07CDBF7CD}" type="presParOf" srcId="{E4DEDBB5-40EE-450D-ABA8-2665DF53C743}" destId="{996FC598-E1E1-43B2-BA7B-25C6023AFEA2}" srcOrd="2" destOrd="0" presId="urn:microsoft.com/office/officeart/2005/8/layout/hierarchy1"/>
    <dgm:cxn modelId="{2FAA6E7E-AEE8-42BC-AB7A-D4C37C3980DC}" type="presParOf" srcId="{E4DEDBB5-40EE-450D-ABA8-2665DF53C743}" destId="{B4B5D9E7-5321-4644-A124-3386C9CD3BD7}" srcOrd="3" destOrd="0" presId="urn:microsoft.com/office/officeart/2005/8/layout/hierarchy1"/>
    <dgm:cxn modelId="{55B4AAFA-324E-411C-8C20-3ADDD2E0249D}" type="presParOf" srcId="{B4B5D9E7-5321-4644-A124-3386C9CD3BD7}" destId="{0BBA3A1A-6762-4289-9FC6-8CA26D01A064}" srcOrd="0" destOrd="0" presId="urn:microsoft.com/office/officeart/2005/8/layout/hierarchy1"/>
    <dgm:cxn modelId="{098F5E42-0D53-4E40-AE6C-026543687353}" type="presParOf" srcId="{0BBA3A1A-6762-4289-9FC6-8CA26D01A064}" destId="{805839E4-3F52-464C-ACA0-68A6B62DDB3B}" srcOrd="0" destOrd="0" presId="urn:microsoft.com/office/officeart/2005/8/layout/hierarchy1"/>
    <dgm:cxn modelId="{B71D6CE1-F2A4-452E-9369-F49F3CCA6634}" type="presParOf" srcId="{0BBA3A1A-6762-4289-9FC6-8CA26D01A064}" destId="{2A82F828-FE1F-43A8-A7B6-91E246436EF7}" srcOrd="1" destOrd="0" presId="urn:microsoft.com/office/officeart/2005/8/layout/hierarchy1"/>
    <dgm:cxn modelId="{1818712D-2AB6-414A-B876-158BA4235C50}" type="presParOf" srcId="{B4B5D9E7-5321-4644-A124-3386C9CD3BD7}" destId="{F8DB2F3D-F3A9-4F45-B362-FFC898FE90C6}" srcOrd="1" destOrd="0" presId="urn:microsoft.com/office/officeart/2005/8/layout/hierarchy1"/>
    <dgm:cxn modelId="{C46356B7-EDBE-43DF-AD68-BC02604A6DCC}" type="presParOf" srcId="{F8DB2F3D-F3A9-4F45-B362-FFC898FE90C6}" destId="{5A68FC9A-539C-4339-B3AA-C946FDD5321A}" srcOrd="0" destOrd="0" presId="urn:microsoft.com/office/officeart/2005/8/layout/hierarchy1"/>
    <dgm:cxn modelId="{B631A1C6-E34F-4B78-A78A-DF90A4557DCE}" type="presParOf" srcId="{F8DB2F3D-F3A9-4F45-B362-FFC898FE90C6}" destId="{F79B1C50-55DA-4830-AB60-1DBCA1A8891F}" srcOrd="1" destOrd="0" presId="urn:microsoft.com/office/officeart/2005/8/layout/hierarchy1"/>
    <dgm:cxn modelId="{6797F7EB-4335-47F3-AF1F-BBEE4D8AF351}" type="presParOf" srcId="{F79B1C50-55DA-4830-AB60-1DBCA1A8891F}" destId="{BF66F4EB-F7E7-4BD3-B6F1-C103A3DC43E7}" srcOrd="0" destOrd="0" presId="urn:microsoft.com/office/officeart/2005/8/layout/hierarchy1"/>
    <dgm:cxn modelId="{045ACE0B-1408-44C7-B0A6-4EEFF2EBDABF}" type="presParOf" srcId="{BF66F4EB-F7E7-4BD3-B6F1-C103A3DC43E7}" destId="{B1E45270-5D1E-4086-A01A-739E5DAC5C57}" srcOrd="0" destOrd="0" presId="urn:microsoft.com/office/officeart/2005/8/layout/hierarchy1"/>
    <dgm:cxn modelId="{44725B94-AA7C-4D7A-96EA-0C77D4A4683C}" type="presParOf" srcId="{BF66F4EB-F7E7-4BD3-B6F1-C103A3DC43E7}" destId="{FF26F50B-5552-491E-9122-A33B97E5D233}" srcOrd="1" destOrd="0" presId="urn:microsoft.com/office/officeart/2005/8/layout/hierarchy1"/>
    <dgm:cxn modelId="{DA9F8D53-DE75-4B3B-923F-ADAE0DF44E65}" type="presParOf" srcId="{F79B1C50-55DA-4830-AB60-1DBCA1A8891F}" destId="{6D4114A0-944B-49F6-9014-F9F489A91B0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8FC9A-539C-4339-B3AA-C946FDD5321A}">
      <dsp:nvSpPr>
        <dsp:cNvPr id="0" name=""/>
        <dsp:cNvSpPr/>
      </dsp:nvSpPr>
      <dsp:spPr>
        <a:xfrm>
          <a:off x="6767701" y="3033081"/>
          <a:ext cx="91440" cy="448856"/>
        </a:xfrm>
        <a:custGeom>
          <a:avLst/>
          <a:gdLst/>
          <a:ahLst/>
          <a:cxnLst/>
          <a:rect l="0" t="0" r="0" b="0"/>
          <a:pathLst>
            <a:path>
              <a:moveTo>
                <a:pt x="47930" y="0"/>
              </a:moveTo>
              <a:lnTo>
                <a:pt x="47930" y="296406"/>
              </a:lnTo>
              <a:lnTo>
                <a:pt x="45720" y="296406"/>
              </a:lnTo>
              <a:lnTo>
                <a:pt x="45720" y="448856"/>
              </a:lnTo>
            </a:path>
          </a:pathLst>
        </a:custGeom>
        <a:noFill/>
        <a:ln w="425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6FC598-E1E1-43B2-BA7B-25C6023AFEA2}">
      <dsp:nvSpPr>
        <dsp:cNvPr id="0" name=""/>
        <dsp:cNvSpPr/>
      </dsp:nvSpPr>
      <dsp:spPr>
        <a:xfrm>
          <a:off x="4568905" y="1278500"/>
          <a:ext cx="2246725" cy="508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907"/>
              </a:lnTo>
              <a:lnTo>
                <a:pt x="2246725" y="355907"/>
              </a:lnTo>
              <a:lnTo>
                <a:pt x="2246725" y="508357"/>
              </a:lnTo>
            </a:path>
          </a:pathLst>
        </a:custGeom>
        <a:noFill/>
        <a:ln w="425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04688-AFF9-4707-82B8-79728300DFA5}">
      <dsp:nvSpPr>
        <dsp:cNvPr id="0" name=""/>
        <dsp:cNvSpPr/>
      </dsp:nvSpPr>
      <dsp:spPr>
        <a:xfrm>
          <a:off x="2526327" y="3039361"/>
          <a:ext cx="1417399" cy="469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939"/>
              </a:lnTo>
              <a:lnTo>
                <a:pt x="1417399" y="316939"/>
              </a:lnTo>
              <a:lnTo>
                <a:pt x="1417399" y="469390"/>
              </a:lnTo>
            </a:path>
          </a:pathLst>
        </a:custGeom>
        <a:noFill/>
        <a:ln w="425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2D2426-7B6F-4012-A901-F19A44CFE907}">
      <dsp:nvSpPr>
        <dsp:cNvPr id="0" name=""/>
        <dsp:cNvSpPr/>
      </dsp:nvSpPr>
      <dsp:spPr>
        <a:xfrm>
          <a:off x="1264868" y="3039361"/>
          <a:ext cx="1261458" cy="431655"/>
        </a:xfrm>
        <a:custGeom>
          <a:avLst/>
          <a:gdLst/>
          <a:ahLst/>
          <a:cxnLst/>
          <a:rect l="0" t="0" r="0" b="0"/>
          <a:pathLst>
            <a:path>
              <a:moveTo>
                <a:pt x="1261458" y="0"/>
              </a:moveTo>
              <a:lnTo>
                <a:pt x="1261458" y="279205"/>
              </a:lnTo>
              <a:lnTo>
                <a:pt x="0" y="279205"/>
              </a:lnTo>
              <a:lnTo>
                <a:pt x="0" y="431655"/>
              </a:lnTo>
            </a:path>
          </a:pathLst>
        </a:custGeom>
        <a:noFill/>
        <a:ln w="425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86A26D-9EC8-4441-B379-121AFE0F2B5B}">
      <dsp:nvSpPr>
        <dsp:cNvPr id="0" name=""/>
        <dsp:cNvSpPr/>
      </dsp:nvSpPr>
      <dsp:spPr>
        <a:xfrm>
          <a:off x="2526327" y="1278500"/>
          <a:ext cx="2042578" cy="487823"/>
        </a:xfrm>
        <a:custGeom>
          <a:avLst/>
          <a:gdLst/>
          <a:ahLst/>
          <a:cxnLst/>
          <a:rect l="0" t="0" r="0" b="0"/>
          <a:pathLst>
            <a:path>
              <a:moveTo>
                <a:pt x="2042578" y="0"/>
              </a:moveTo>
              <a:lnTo>
                <a:pt x="2042578" y="335373"/>
              </a:lnTo>
              <a:lnTo>
                <a:pt x="0" y="335373"/>
              </a:lnTo>
              <a:lnTo>
                <a:pt x="0" y="487823"/>
              </a:lnTo>
            </a:path>
          </a:pathLst>
        </a:custGeom>
        <a:noFill/>
        <a:ln w="425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99DD8B-3973-4A14-92DF-F14A6D9C644B}">
      <dsp:nvSpPr>
        <dsp:cNvPr id="0" name=""/>
        <dsp:cNvSpPr/>
      </dsp:nvSpPr>
      <dsp:spPr>
        <a:xfrm>
          <a:off x="2466922" y="233518"/>
          <a:ext cx="4203967" cy="1044981"/>
        </a:xfrm>
        <a:prstGeom prst="roundRect">
          <a:avLst>
            <a:gd name="adj" fmla="val 10000"/>
          </a:avLst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CC79C-8509-4A27-8736-16F82C43A067}">
      <dsp:nvSpPr>
        <dsp:cNvPr id="0" name=""/>
        <dsp:cNvSpPr/>
      </dsp:nvSpPr>
      <dsp:spPr>
        <a:xfrm>
          <a:off x="2649771" y="407225"/>
          <a:ext cx="4203967" cy="1044981"/>
        </a:xfrm>
        <a:prstGeom prst="roundRect">
          <a:avLst>
            <a:gd name="adj" fmla="val 10000"/>
          </a:avLst>
        </a:prstGeom>
        <a:solidFill>
          <a:srgbClr val="FFFFCC">
            <a:alpha val="90000"/>
          </a:srgbClr>
        </a:solidFill>
        <a:ln w="42500" cap="flat" cmpd="sng" algn="ctr">
          <a:solidFill>
            <a:srgbClr val="3D5EE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70C0"/>
              </a:solidFill>
            </a:rPr>
            <a:t>Занятия</a:t>
          </a:r>
          <a:endParaRPr lang="ru-RU" sz="3600" b="1" kern="1200" dirty="0">
            <a:solidFill>
              <a:srgbClr val="0070C0"/>
            </a:solidFill>
          </a:endParaRPr>
        </a:p>
      </dsp:txBody>
      <dsp:txXfrm>
        <a:off x="2680377" y="437831"/>
        <a:ext cx="4142755" cy="983769"/>
      </dsp:txXfrm>
    </dsp:sp>
    <dsp:sp modelId="{038CFAA7-E251-4678-BDB3-0B280410CE49}">
      <dsp:nvSpPr>
        <dsp:cNvPr id="0" name=""/>
        <dsp:cNvSpPr/>
      </dsp:nvSpPr>
      <dsp:spPr>
        <a:xfrm>
          <a:off x="807678" y="1766323"/>
          <a:ext cx="3437296" cy="1273037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BCEA6C-F10A-4AF2-A74F-1A9AA4A7F189}">
      <dsp:nvSpPr>
        <dsp:cNvPr id="0" name=""/>
        <dsp:cNvSpPr/>
      </dsp:nvSpPr>
      <dsp:spPr>
        <a:xfrm>
          <a:off x="990527" y="1940030"/>
          <a:ext cx="3437296" cy="1273037"/>
        </a:xfrm>
        <a:prstGeom prst="roundRect">
          <a:avLst>
            <a:gd name="adj" fmla="val 10000"/>
          </a:avLst>
        </a:prstGeom>
        <a:solidFill>
          <a:srgbClr val="FFFFCC">
            <a:alpha val="90000"/>
          </a:srgbClr>
        </a:solidFill>
        <a:ln w="42500" cap="flat" cmpd="sng" algn="ctr">
          <a:solidFill>
            <a:srgbClr val="00FF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70C0"/>
              </a:solidFill>
            </a:rPr>
            <a:t>Беседы на этические темы, </a:t>
          </a:r>
          <a:r>
            <a:rPr lang="ru-RU" sz="2800" b="1" kern="1200" dirty="0" err="1" smtClean="0">
              <a:solidFill>
                <a:srgbClr val="0070C0"/>
              </a:solidFill>
            </a:rPr>
            <a:t>мини-дисскусии</a:t>
          </a:r>
          <a:endParaRPr lang="ru-RU" sz="2800" b="1" kern="1200" dirty="0">
            <a:solidFill>
              <a:srgbClr val="0070C0"/>
            </a:solidFill>
          </a:endParaRPr>
        </a:p>
      </dsp:txBody>
      <dsp:txXfrm>
        <a:off x="1027813" y="1977316"/>
        <a:ext cx="3362724" cy="1198465"/>
      </dsp:txXfrm>
    </dsp:sp>
    <dsp:sp modelId="{E9E11A64-D0ED-4F67-8D23-B8D6FD292BF5}">
      <dsp:nvSpPr>
        <dsp:cNvPr id="0" name=""/>
        <dsp:cNvSpPr/>
      </dsp:nvSpPr>
      <dsp:spPr>
        <a:xfrm>
          <a:off x="44388" y="3471017"/>
          <a:ext cx="2440960" cy="1044981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A024BB-F5FC-4B81-86DF-5EE979D42F9A}">
      <dsp:nvSpPr>
        <dsp:cNvPr id="0" name=""/>
        <dsp:cNvSpPr/>
      </dsp:nvSpPr>
      <dsp:spPr>
        <a:xfrm>
          <a:off x="227236" y="3644723"/>
          <a:ext cx="2440960" cy="1044981"/>
        </a:xfrm>
        <a:prstGeom prst="roundRect">
          <a:avLst>
            <a:gd name="adj" fmla="val 10000"/>
          </a:avLst>
        </a:prstGeom>
        <a:solidFill>
          <a:srgbClr val="FFFFCC">
            <a:alpha val="90000"/>
          </a:srgbClr>
        </a:solidFill>
        <a:ln w="42500" cap="flat" cmpd="sng" algn="ctr">
          <a:solidFill>
            <a:srgbClr val="00EA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70C0"/>
              </a:solidFill>
            </a:rPr>
            <a:t>Физкультурно-оздоровительная деятельность</a:t>
          </a:r>
          <a:endParaRPr lang="ru-RU" sz="2400" b="1" kern="1200" dirty="0">
            <a:solidFill>
              <a:srgbClr val="0070C0"/>
            </a:solidFill>
          </a:endParaRPr>
        </a:p>
      </dsp:txBody>
      <dsp:txXfrm>
        <a:off x="257842" y="3675329"/>
        <a:ext cx="2379748" cy="983769"/>
      </dsp:txXfrm>
    </dsp:sp>
    <dsp:sp modelId="{ACE6D7E1-1E7F-469A-A453-BEFC991B3122}">
      <dsp:nvSpPr>
        <dsp:cNvPr id="0" name=""/>
        <dsp:cNvSpPr/>
      </dsp:nvSpPr>
      <dsp:spPr>
        <a:xfrm>
          <a:off x="2808868" y="3508751"/>
          <a:ext cx="2269715" cy="1044981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4D5751-B700-449F-A2A7-00D74543E74A}">
      <dsp:nvSpPr>
        <dsp:cNvPr id="0" name=""/>
        <dsp:cNvSpPr/>
      </dsp:nvSpPr>
      <dsp:spPr>
        <a:xfrm>
          <a:off x="2991717" y="3682457"/>
          <a:ext cx="2269715" cy="1044981"/>
        </a:xfrm>
        <a:prstGeom prst="roundRect">
          <a:avLst>
            <a:gd name="adj" fmla="val 10000"/>
          </a:avLst>
        </a:prstGeom>
        <a:solidFill>
          <a:srgbClr val="FFFFCC">
            <a:alpha val="90000"/>
          </a:srgbClr>
        </a:solidFill>
        <a:ln w="42500" cap="flat" cmpd="sng" algn="ctr">
          <a:solidFill>
            <a:srgbClr val="00FF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70C0"/>
              </a:solidFill>
            </a:rPr>
            <a:t>Трудовая деятельность</a:t>
          </a:r>
          <a:endParaRPr lang="ru-RU" sz="2400" b="1" kern="1200" dirty="0">
            <a:solidFill>
              <a:srgbClr val="0070C0"/>
            </a:solidFill>
          </a:endParaRPr>
        </a:p>
      </dsp:txBody>
      <dsp:txXfrm>
        <a:off x="3022323" y="3713063"/>
        <a:ext cx="2208503" cy="983769"/>
      </dsp:txXfrm>
    </dsp:sp>
    <dsp:sp modelId="{805839E4-3F52-464C-ACA0-68A6B62DDB3B}">
      <dsp:nvSpPr>
        <dsp:cNvPr id="0" name=""/>
        <dsp:cNvSpPr/>
      </dsp:nvSpPr>
      <dsp:spPr>
        <a:xfrm>
          <a:off x="5312989" y="1786857"/>
          <a:ext cx="3005283" cy="1246223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2F828-FE1F-43A8-A7B6-91E246436EF7}">
      <dsp:nvSpPr>
        <dsp:cNvPr id="0" name=""/>
        <dsp:cNvSpPr/>
      </dsp:nvSpPr>
      <dsp:spPr>
        <a:xfrm>
          <a:off x="5495838" y="1960563"/>
          <a:ext cx="3005283" cy="1246223"/>
        </a:xfrm>
        <a:prstGeom prst="roundRect">
          <a:avLst>
            <a:gd name="adj" fmla="val 10000"/>
          </a:avLst>
        </a:prstGeom>
        <a:solidFill>
          <a:srgbClr val="FFFFCC">
            <a:alpha val="90000"/>
          </a:srgbClr>
        </a:solidFill>
        <a:ln w="42500" cap="flat" cmpd="sng" algn="ctr">
          <a:solidFill>
            <a:srgbClr val="00FF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70C0"/>
              </a:solidFill>
            </a:rPr>
            <a:t>Сюжетно-ролевые, дидактические игры, инсценировки</a:t>
          </a:r>
          <a:endParaRPr lang="ru-RU" sz="2400" b="1" kern="1200" dirty="0">
            <a:solidFill>
              <a:srgbClr val="0070C0"/>
            </a:solidFill>
          </a:endParaRPr>
        </a:p>
      </dsp:txBody>
      <dsp:txXfrm>
        <a:off x="5532339" y="1997064"/>
        <a:ext cx="2932281" cy="1173221"/>
      </dsp:txXfrm>
    </dsp:sp>
    <dsp:sp modelId="{B1E45270-5D1E-4086-A01A-739E5DAC5C57}">
      <dsp:nvSpPr>
        <dsp:cNvPr id="0" name=""/>
        <dsp:cNvSpPr/>
      </dsp:nvSpPr>
      <dsp:spPr>
        <a:xfrm>
          <a:off x="5444281" y="3481937"/>
          <a:ext cx="2738278" cy="1044981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26F50B-5552-491E-9122-A33B97E5D233}">
      <dsp:nvSpPr>
        <dsp:cNvPr id="0" name=""/>
        <dsp:cNvSpPr/>
      </dsp:nvSpPr>
      <dsp:spPr>
        <a:xfrm>
          <a:off x="5627130" y="3655643"/>
          <a:ext cx="2738278" cy="1044981"/>
        </a:xfrm>
        <a:prstGeom prst="roundRect">
          <a:avLst>
            <a:gd name="adj" fmla="val 10000"/>
          </a:avLst>
        </a:prstGeom>
        <a:solidFill>
          <a:srgbClr val="FFFFCC">
            <a:alpha val="90000"/>
          </a:srgbClr>
        </a:solidFill>
        <a:ln w="42500" cap="flat" cmpd="sng" algn="ctr">
          <a:solidFill>
            <a:srgbClr val="00FF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rgbClr val="0070C0"/>
              </a:solidFill>
            </a:rPr>
            <a:t>Изодеятельность</a:t>
          </a:r>
          <a:endParaRPr lang="ru-RU" sz="2400" b="1" kern="1200" dirty="0">
            <a:solidFill>
              <a:srgbClr val="0070C0"/>
            </a:solidFill>
          </a:endParaRPr>
        </a:p>
      </dsp:txBody>
      <dsp:txXfrm>
        <a:off x="5657736" y="3686249"/>
        <a:ext cx="2677066" cy="983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04496-8AA7-4F8C-9492-C33784ADE636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E491C-4787-474F-9166-B92A1C3D29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454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E491C-4787-474F-9166-B92A1C3D299B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E491C-4787-474F-9166-B92A1C3D299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6AD33-15E9-464B-B5B8-F47B522F5B2F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36BA-D887-4614-B96C-AB3168F9B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6AD33-15E9-464B-B5B8-F47B522F5B2F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36BA-D887-4614-B96C-AB3168F9B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6AD33-15E9-464B-B5B8-F47B522F5B2F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36BA-D887-4614-B96C-AB3168F9B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6AD33-15E9-464B-B5B8-F47B522F5B2F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36BA-D887-4614-B96C-AB3168F9B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6AD33-15E9-464B-B5B8-F47B522F5B2F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36BA-D887-4614-B96C-AB3168F9B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6AD33-15E9-464B-B5B8-F47B522F5B2F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36BA-D887-4614-B96C-AB3168F9B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6AD33-15E9-464B-B5B8-F47B522F5B2F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36BA-D887-4614-B96C-AB3168F9B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6AD33-15E9-464B-B5B8-F47B522F5B2F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36BA-D887-4614-B96C-AB3168F9B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6AD33-15E9-464B-B5B8-F47B522F5B2F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36BA-D887-4614-B96C-AB3168F9B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6AD33-15E9-464B-B5B8-F47B522F5B2F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36BA-D887-4614-B96C-AB3168F9B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6AD33-15E9-464B-B5B8-F47B522F5B2F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36BA-D887-4614-B96C-AB3168F9B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6AD33-15E9-464B-B5B8-F47B522F5B2F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A36BA-D887-4614-B96C-AB3168F9B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3300"/>
                </a:solidFill>
              </a:rPr>
              <a:t>Тема семинара:</a:t>
            </a:r>
            <a:endParaRPr lang="ru-RU" dirty="0">
              <a:solidFill>
                <a:srgbClr val="CC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000" b="1" dirty="0" smtClean="0">
                <a:solidFill>
                  <a:srgbClr val="990033"/>
                </a:solidFill>
              </a:rPr>
              <a:t>«Нравственно-патриотическое воспитание детей дошкольного возраста через приобщение к культурно-историческим ценностям»</a:t>
            </a:r>
          </a:p>
          <a:p>
            <a:pPr>
              <a:buNone/>
            </a:pPr>
            <a:endParaRPr lang="ru-RU" sz="4000" b="1" dirty="0">
              <a:solidFill>
                <a:srgbClr val="990033"/>
              </a:solidFill>
            </a:endParaRPr>
          </a:p>
          <a:p>
            <a:pPr>
              <a:buNone/>
            </a:pPr>
            <a:endParaRPr lang="ru-RU" sz="4000" b="1" dirty="0" smtClean="0">
              <a:solidFill>
                <a:srgbClr val="990033"/>
              </a:solidFill>
            </a:endParaRPr>
          </a:p>
          <a:p>
            <a:pPr>
              <a:buNone/>
            </a:pPr>
            <a:endParaRPr lang="ru-RU" sz="4000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50019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593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/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Основные пути решения поставленных задач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4000" b="1" dirty="0" smtClean="0"/>
              <a:t>Педсоветы</a:t>
            </a:r>
          </a:p>
          <a:p>
            <a:r>
              <a:rPr lang="ru-RU" sz="4000" b="1" dirty="0" smtClean="0"/>
              <a:t>Семинары-практикумы</a:t>
            </a:r>
          </a:p>
          <a:p>
            <a:r>
              <a:rPr lang="ru-RU" sz="4000" b="1" dirty="0" smtClean="0"/>
              <a:t>Деловые игры</a:t>
            </a:r>
          </a:p>
          <a:p>
            <a:r>
              <a:rPr lang="ru-RU" sz="4000" b="1" dirty="0" smtClean="0"/>
              <a:t>Показ открытых мероприятий</a:t>
            </a:r>
            <a:endParaRPr lang="ru-RU" sz="4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Повышение уровня самообразования  педагогов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2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2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8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2. Создание предметно-развивающей среды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Оборудование специальных зон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SDC10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357430"/>
            <a:ext cx="3500462" cy="3286148"/>
          </a:xfrm>
          <a:prstGeom prst="rect">
            <a:avLst/>
          </a:prstGeom>
        </p:spPr>
      </p:pic>
      <p:pic>
        <p:nvPicPr>
          <p:cNvPr id="6" name="Рисунок 5" descr="SDC102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214686"/>
            <a:ext cx="3500462" cy="3143272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Создание предметно-развивающей среды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Предметы народного декоративно-прикладного искусства</a:t>
            </a:r>
            <a:endParaRPr lang="ru-RU" dirty="0" smtClean="0"/>
          </a:p>
          <a:p>
            <a:endParaRPr lang="ru-RU" b="1" dirty="0" smtClean="0"/>
          </a:p>
          <a:p>
            <a:r>
              <a:rPr lang="ru-RU" b="1" dirty="0" smtClean="0"/>
              <a:t>Дидактические и сюжетно-ролевые игры патриотической направленности</a:t>
            </a:r>
          </a:p>
          <a:p>
            <a:endParaRPr lang="ru-RU" b="1" dirty="0" smtClean="0"/>
          </a:p>
          <a:p>
            <a:r>
              <a:rPr lang="ru-RU" b="1" dirty="0" smtClean="0"/>
              <a:t>Дидактические и сюжетно-ролевые игры патриотической направленности</a:t>
            </a:r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Создание предметно-развивающей среды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Организация выставок детского творчества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 descr="SDC100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3143248"/>
            <a:ext cx="3143272" cy="2928958"/>
          </a:xfrm>
          <a:prstGeom prst="rect">
            <a:avLst/>
          </a:prstGeom>
        </p:spPr>
      </p:pic>
      <p:pic>
        <p:nvPicPr>
          <p:cNvPr id="6" name="Рисунок 5" descr="SDC100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143248"/>
            <a:ext cx="3286148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Организация активного взаимодействия с семьями воспитанников</a:t>
            </a:r>
            <a:endParaRPr lang="ru-RU" sz="32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>
              <a:latin typeface="Arno Pro Smbd Caption" pitchFamily="18" charset="0"/>
            </a:endParaRPr>
          </a:p>
          <a:p>
            <a:pPr algn="ctr">
              <a:buNone/>
            </a:pPr>
            <a:r>
              <a:rPr lang="ru-RU" sz="3600" dirty="0" smtClean="0">
                <a:latin typeface="Arno Pro Smbd Caption" pitchFamily="18" charset="0"/>
              </a:rPr>
              <a:t>Информационный блок</a:t>
            </a:r>
          </a:p>
          <a:p>
            <a:pPr algn="ctr">
              <a:buNone/>
            </a:pPr>
            <a:endParaRPr lang="ru-RU" dirty="0" smtClean="0">
              <a:latin typeface="Arno Pro Smbd Caption" pitchFamily="18" charset="0"/>
            </a:endParaRPr>
          </a:p>
          <a:p>
            <a:r>
              <a:rPr lang="ru-RU" dirty="0" smtClean="0">
                <a:latin typeface="Arno Pro Smbd Caption" pitchFamily="18" charset="0"/>
              </a:rPr>
              <a:t>Работа информационных стендов</a:t>
            </a:r>
          </a:p>
          <a:p>
            <a:r>
              <a:rPr lang="ru-RU" dirty="0" smtClean="0">
                <a:latin typeface="Arno Pro Smbd Caption" pitchFamily="18" charset="0"/>
              </a:rPr>
              <a:t>Консультации</a:t>
            </a:r>
          </a:p>
          <a:p>
            <a:r>
              <a:rPr lang="ru-RU" dirty="0" smtClean="0">
                <a:latin typeface="Arno Pro Smbd Caption" pitchFamily="18" charset="0"/>
              </a:rPr>
              <a:t>Тематические собрания</a:t>
            </a:r>
            <a:endParaRPr lang="ru-RU" dirty="0">
              <a:latin typeface="Arno Pro Smbd Captio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Cambria" pitchFamily="18" charset="0"/>
              </a:rPr>
              <a:t>Организация активного взаимодействия с семьями воспитанников</a:t>
            </a:r>
            <a:endParaRPr lang="ru-RU" sz="3200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latin typeface="Arno Pro Smbd Caption" pitchFamily="18" charset="0"/>
                <a:cs typeface="Courier New" pitchFamily="49" charset="0"/>
              </a:rPr>
              <a:t>Творческий блок</a:t>
            </a:r>
          </a:p>
          <a:p>
            <a:pPr algn="ctr">
              <a:buNone/>
            </a:pPr>
            <a:endParaRPr lang="ru-RU" sz="3600" dirty="0" smtClean="0">
              <a:latin typeface="Arno Pro Smbd Caption" pitchFamily="18" charset="0"/>
            </a:endParaRPr>
          </a:p>
          <a:p>
            <a:r>
              <a:rPr lang="ru-RU" dirty="0" smtClean="0">
                <a:latin typeface="Arno Pro Smbd Caption" pitchFamily="18" charset="0"/>
              </a:rPr>
              <a:t>Участие в выставках, творческих конкурсах</a:t>
            </a:r>
          </a:p>
          <a:p>
            <a:r>
              <a:rPr lang="ru-RU" dirty="0" smtClean="0">
                <a:latin typeface="Arno Pro Smbd Caption" pitchFamily="18" charset="0"/>
              </a:rPr>
              <a:t>Участие родителей в детских праздниках</a:t>
            </a:r>
          </a:p>
          <a:p>
            <a:r>
              <a:rPr lang="ru-RU" dirty="0" smtClean="0">
                <a:latin typeface="Arno Pro Smbd Caption" pitchFamily="18" charset="0"/>
              </a:rPr>
              <a:t>Исследовательская деятельность  (составление родословной, изучение истории семьи, создание семейных альбомов «Моя семья»)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Проблемы современного общества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ru-RU" sz="2800" dirty="0" smtClean="0">
              <a:solidFill>
                <a:srgbClr val="3333FF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3333FF"/>
                </a:solidFill>
              </a:rPr>
              <a:t>Приоритет материального и прагматического над духовным и нравственным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3333FF"/>
                </a:solidFill>
              </a:rPr>
              <a:t>Снижение воспитательного воздействия семьи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3333FF"/>
                </a:solidFill>
              </a:rPr>
              <a:t>Падение роли национальной культуры в сфере воспитания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3333FF"/>
                </a:solidFill>
              </a:rPr>
              <a:t>Ломка нравственных идеалов в молодёжной среде</a:t>
            </a:r>
          </a:p>
          <a:p>
            <a:pPr>
              <a:buFont typeface="Wingdings" pitchFamily="2" charset="2"/>
              <a:buChar char="§"/>
            </a:pPr>
            <a:endParaRPr lang="ru-RU" sz="280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50019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15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no Pro Smbd" pitchFamily="18" charset="0"/>
              </a:rPr>
              <a:t>Взаимодействие с социумом</a:t>
            </a:r>
            <a:endParaRPr lang="ru-RU" dirty="0">
              <a:latin typeface="Arno Pro Smbd" pitchFamily="18" charset="0"/>
            </a:endParaRPr>
          </a:p>
        </p:txBody>
      </p:sp>
      <p:pic>
        <p:nvPicPr>
          <p:cNvPr id="3074" name="Picture 2" descr="C:\Documents and Settings\детсад\Рабочий стол\фото детский сад\SDC100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18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Задачи</a:t>
            </a:r>
            <a:endParaRPr lang="ru-RU" sz="5400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457200" y="1357299"/>
            <a:ext cx="8229600" cy="485778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14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1200" b="1" dirty="0" smtClean="0">
                <a:solidFill>
                  <a:srgbClr val="0070C0"/>
                </a:solidFill>
              </a:rPr>
              <a:t> </a:t>
            </a:r>
            <a:r>
              <a:rPr lang="ru-RU" sz="1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Воспитание любви и уважения к ближнему окружению (семья, коллектив), привитие нравственных норм поведения</a:t>
            </a:r>
          </a:p>
          <a:p>
            <a:pPr>
              <a:buNone/>
            </a:pPr>
            <a:endParaRPr lang="ru-RU" sz="14400" b="1" dirty="0" smtClean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q"/>
            </a:pPr>
            <a:r>
              <a:rPr lang="ru-RU" sz="11200" b="1" dirty="0" smtClean="0">
                <a:solidFill>
                  <a:srgbClr val="0070C0"/>
                </a:solidFill>
              </a:rPr>
              <a:t> </a:t>
            </a:r>
            <a:r>
              <a:rPr lang="ru-RU" sz="1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Формирование отношения и чувства сопричастности ребёнка к родной земле, природе и всему живому</a:t>
            </a:r>
            <a:endParaRPr lang="ru-RU" sz="1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sz="144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14400" b="1" dirty="0" smtClean="0"/>
              <a:t> </a:t>
            </a:r>
            <a:endParaRPr lang="ru-RU" sz="14400" dirty="0" smtClean="0"/>
          </a:p>
          <a:p>
            <a:pPr>
              <a:buFont typeface="Wingdings" pitchFamily="2" charset="2"/>
              <a:buChar char="q"/>
            </a:pP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7143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42910" y="857232"/>
            <a:ext cx="7858180" cy="5500726"/>
          </a:xfrm>
        </p:spPr>
        <p:txBody>
          <a:bodyPr>
            <a:normAutofit lnSpcReduction="10000"/>
          </a:bodyPr>
          <a:lstStyle/>
          <a:p>
            <a:pPr lvl="0" algn="l">
              <a:buFont typeface="Wingdings" pitchFamily="2" charset="2"/>
              <a:buChar char="q"/>
            </a:pP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интереса, представлений о русской национальной культуре (народное творчество, обычаи, традиции), воспитание чувства гордости  и достоинства как представителя своего народа </a:t>
            </a:r>
          </a:p>
          <a:p>
            <a:pPr lvl="0" algn="l"/>
            <a:endParaRPr lang="ru-RU" sz="2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Wingdings" pitchFamily="2" charset="2"/>
              <a:buChar char="q"/>
            </a:pP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представлений о своей малой родине (история посёлка и люди, его прославившие), воспитание любви к своему краю</a:t>
            </a:r>
          </a:p>
          <a:p>
            <a:pPr lvl="0" algn="l"/>
            <a:endParaRPr lang="ru-RU" sz="2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Wingdings" pitchFamily="2" charset="2"/>
              <a:buChar char="q"/>
            </a:pP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Формирование представлений о Родине как о многонациональном государстве, воспитание толерантности </a:t>
            </a:r>
            <a:endParaRPr lang="ru-RU" sz="2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>
              <a:buFont typeface="Wingdings" pitchFamily="2" charset="2"/>
              <a:buChar char="q"/>
            </a:pP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>
            <a:off x="500034" y="500042"/>
            <a:ext cx="8001056" cy="928694"/>
          </a:xfrm>
          <a:prstGeom prst="flowChartAlternateProcess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rgbClr val="6666FF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Формы организации обучения</a:t>
            </a:r>
            <a:endParaRPr lang="ru-RU" sz="4000" b="1" dirty="0">
              <a:ln>
                <a:solidFill>
                  <a:srgbClr val="6666FF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357158" y="1500174"/>
          <a:ext cx="8501122" cy="49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50004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P_A02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P_A02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50004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1390</TotalTime>
  <Words>255</Words>
  <Application>Microsoft Office PowerPoint</Application>
  <PresentationFormat>Экран (4:3)</PresentationFormat>
  <Paragraphs>64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Тема семинара:</vt:lpstr>
      <vt:lpstr>Проблемы современного общества</vt:lpstr>
      <vt:lpstr>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Основные пути решения поставленных задач</vt:lpstr>
      <vt:lpstr>Повышение уровня самообразования  педагогов</vt:lpstr>
      <vt:lpstr>Презентация PowerPoint</vt:lpstr>
      <vt:lpstr>Презентация PowerPoint</vt:lpstr>
      <vt:lpstr>2. Создание предметно-развивающей среды</vt:lpstr>
      <vt:lpstr>Создание предметно-развивающей среды</vt:lpstr>
      <vt:lpstr>Создание предметно-развивающей среды</vt:lpstr>
      <vt:lpstr>Организация активного взаимодействия с семьями воспитанников</vt:lpstr>
      <vt:lpstr>Организация активного взаимодействия с семьями воспитанников</vt:lpstr>
      <vt:lpstr>Презентация PowerPoint</vt:lpstr>
      <vt:lpstr>Презентация PowerPoint</vt:lpstr>
      <vt:lpstr>Взаимодействие с социумом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детсад</dc:creator>
  <cp:lastModifiedBy>kids</cp:lastModifiedBy>
  <cp:revision>141</cp:revision>
  <dcterms:created xsi:type="dcterms:W3CDTF">2010-04-15T00:06:13Z</dcterms:created>
  <dcterms:modified xsi:type="dcterms:W3CDTF">2016-01-19T14:07:09Z</dcterms:modified>
</cp:coreProperties>
</file>