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7" r:id="rId5"/>
    <p:sldId id="270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3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F9C5-6604-4589-8F65-C1AC7ACC2912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9681-6C60-4865-B4F6-B6705915A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0004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14546" y="714356"/>
            <a:ext cx="4922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«Поделки из макарон»</a:t>
            </a:r>
          </a:p>
        </p:txBody>
      </p:sp>
      <p:pic>
        <p:nvPicPr>
          <p:cNvPr id="11270" name="Picture 6" descr="Поделки из макарон своими руками - фото и иде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02242"/>
            <a:ext cx="3987797" cy="2653516"/>
          </a:xfrm>
          <a:prstGeom prst="rect">
            <a:avLst/>
          </a:prstGeom>
          <a:noFill/>
        </p:spPr>
      </p:pic>
      <p:pic>
        <p:nvPicPr>
          <p:cNvPr id="11274" name="Picture 10" descr="Картинки по запросу &quot;поделки из макарон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097495"/>
            <a:ext cx="2071702" cy="2663009"/>
          </a:xfrm>
          <a:prstGeom prst="rect">
            <a:avLst/>
          </a:prstGeom>
          <a:noFill/>
        </p:spPr>
      </p:pic>
      <p:pic>
        <p:nvPicPr>
          <p:cNvPr id="11266" name="Picture 2" descr="Картинки по запросу &quot;поделки из макарон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831" y="4384204"/>
            <a:ext cx="2501169" cy="18739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2422" y="5157192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Ананьева М.Н.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143644"/>
            <a:ext cx="2500685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Цветы и насекомые</a:t>
            </a:r>
          </a:p>
        </p:txBody>
      </p:sp>
      <p:pic>
        <p:nvPicPr>
          <p:cNvPr id="21506" name="Picture 2" descr="Картинки по запросу &quot;насекомые из макар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055" y="394309"/>
            <a:ext cx="2571768" cy="299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8" name="Picture 4" descr="Картинки по запросу &quot;насекомые из макарон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643314"/>
            <a:ext cx="2758419" cy="241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0" name="Picture 6" descr="Картинки по запросу &quot;цветы из макарон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581" y="2827634"/>
            <a:ext cx="3071834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2" name="Picture 8" descr="Картинки по запросу &quot;цветы из макарон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71622"/>
            <a:ext cx="3014626" cy="226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072206"/>
            <a:ext cx="99225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pic>
        <p:nvPicPr>
          <p:cNvPr id="22530" name="Picture 2" descr="Картинки по запросу &quot;посуда из макар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321" y="548680"/>
            <a:ext cx="3429024" cy="20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4" name="Picture 6" descr="Картинки по запросу &quot;посуда из макарон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23" r="4807" b="9615"/>
          <a:stretch>
            <a:fillRect/>
          </a:stretch>
        </p:blipFill>
        <p:spPr bwMode="auto">
          <a:xfrm>
            <a:off x="4932039" y="2924944"/>
            <a:ext cx="3319587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6" name="Picture 8" descr="Картинки по запросу &quot;самовар из макаро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78" y="1365752"/>
            <a:ext cx="3392178" cy="405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6072206"/>
            <a:ext cx="123463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Фигурки</a:t>
            </a:r>
          </a:p>
        </p:txBody>
      </p:sp>
      <p:pic>
        <p:nvPicPr>
          <p:cNvPr id="23554" name="Picture 2" descr="Картинки по запросу &quot;самовар из макар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2286016" cy="304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 descr="Картинки по запросу &quot;самовар из макарон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714752"/>
            <a:ext cx="2428892" cy="259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8" name="Picture 6" descr="Картинки по запросу &quot;фигурки из макарон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107" y="3165548"/>
            <a:ext cx="2477751" cy="307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0" name="Picture 8" descr="Картинки по запросу &quot;фигурки из макарон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28604"/>
            <a:ext cx="3357586" cy="237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000768"/>
            <a:ext cx="203575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Рамки для фото</a:t>
            </a:r>
          </a:p>
        </p:txBody>
      </p:sp>
      <p:pic>
        <p:nvPicPr>
          <p:cNvPr id="24578" name="Picture 2" descr="Картинки по запросу &quot;фоторамки из макар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3714775" cy="278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Picture 4" descr="Картинки по запросу &quot;фоторамки из макарон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56" y="3393281"/>
            <a:ext cx="3214710" cy="241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Picture 6" descr="Картинки по запросу &quot;фоторамки из макарон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27313"/>
            <a:ext cx="3047995" cy="457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3108" y="1500174"/>
            <a:ext cx="4786346" cy="132343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47667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214422"/>
            <a:ext cx="70282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повышение профессионального мастерства педагогов в процессе активного педагогического общения по освоению техники изготовления поделок из макаронных изделий.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познакомить педагогов с техникой изготовления поделок из макаронных изделий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обучать последовательности действий при изготовлении поделок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потребность в создании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эстетических,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креативных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уникальных вещей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 мастер-класса: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применение педагогами нового нетрадиционного метода в своей практике;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47667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214422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846611-D5D6-4ACF-9D3D-D3689AC0FEB8}"/>
              </a:ext>
            </a:extLst>
          </p:cNvPr>
          <p:cNvSpPr txBox="1"/>
          <p:nvPr/>
        </p:nvSpPr>
        <p:spPr>
          <a:xfrm>
            <a:off x="1355008" y="1214422"/>
            <a:ext cx="6372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"Истоки творческих способностей находятся на кончиках пальцев.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пальцев, образно говоря,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идут тончайшие ручейки, которые питают источник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мастерства в детской руке, тем умнее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ребенок“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34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00042"/>
            <a:ext cx="7715304" cy="38650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интересный вид рукоделия из натуральных материалов набирает все большую популярность. Приобщить ребенка к творчеству можно с помощью любых подручных материалов. Необычный вариант – поделки из макарон. Такой способ создания всевозможного декора требует минимальных финансовых затрат. Достаточно четко выполнять рекомендации в инструкции, чтобы создать своими руками настоящий макаронный шедевр.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827584"/>
            <a:ext cx="500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поделок из макарон</a:t>
            </a:r>
          </a:p>
        </p:txBody>
      </p:sp>
      <p:pic>
        <p:nvPicPr>
          <p:cNvPr id="14340" name="Picture 4" descr="Картинки по запросу &quot;поделки из макар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437" y="4581128"/>
            <a:ext cx="3881659" cy="1875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775939C9-2517-445E-862A-6CD968C9E921}"/>
              </a:ext>
            </a:extLst>
          </p:cNvPr>
          <p:cNvSpPr/>
          <p:nvPr/>
        </p:nvSpPr>
        <p:spPr>
          <a:xfrm>
            <a:off x="714348" y="50004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в работе с детьми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412" y="1556792"/>
            <a:ext cx="7499176" cy="4353347"/>
          </a:xfrm>
        </p:spPr>
        <p:txBody>
          <a:bodyPr>
            <a:no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– согласованности в работе глаз и рук, совершенствование координации движений, гибкости, точности в выполнении действий;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развитие мышления, воображения, любознательности и наблюдательности;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воспитание аккуратности, терпеливости, усидчивости;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развитие умения планирования и поэтапного выполнения работы;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закрепление специальных практических навыком и умений с макаронными изделиями.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0004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780" y="857232"/>
            <a:ext cx="520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8186" y="1700808"/>
            <a:ext cx="68876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фигурные макароны;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клей ПВА;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клей-пистолет;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акриловая краска;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баллончики с краской;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пищевая пленка;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фольга;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материалы для декора (бусины, ленты и т.д.).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00042"/>
            <a:ext cx="7715304" cy="58579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642918"/>
            <a:ext cx="511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изготовления поделок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429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Макароны используют для создания плоских и объемных одиночных фигурок или композиций. С ними легко работать благодаря высокой прочности, отличным фиксационным качествам. Разнообразие размеров и форм позволяет воплощать в жизнь самые оригинальные идеи.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Готовые поделки из макаронных изделий легко декорируются и хорошо хранятся. Начинать работу с детьми младшего дошкольного возраста лучше с простых геометрических фигур правильной формы. Можно использовать цветные макароны для игр «Собери бусы», «Разложи по цветам», «Выложи узор».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старших дошкольников можно предложить конструирование более сложных поделок из макарон: украшения (броши, заколки, серьги, браслеты), посуда, различные фигурки, цветы, насекомые, картины и рамки для фото.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подобрав тип, размер продукта, подходящий клеящий состав, рабочий процесс доставит одно удовольствие, а результат превзойдет все ожидания.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7890" y="121165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704" y="488425"/>
            <a:ext cx="716732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работе используем разные виды макарон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63CBB3F-2C39-45AA-844D-A51FCDD8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3704" y="1215612"/>
            <a:ext cx="7116592" cy="50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053" y="142852"/>
            <a:ext cx="8715436" cy="650085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929330"/>
            <a:ext cx="437247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Украшения из макаронных изделий</a:t>
            </a:r>
          </a:p>
        </p:txBody>
      </p:sp>
      <p:pic>
        <p:nvPicPr>
          <p:cNvPr id="20482" name="Picture 2" descr="Детские поделки из макарон своими руками - Украшения для девоч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748" y="332656"/>
            <a:ext cx="3702045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6" name="Picture 6" descr="Детские поделки из макарон своими руками - Украшения для девоч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09695"/>
            <a:ext cx="354286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0" name="Picture 10" descr="Картинки по запросу &quot;насекомые из макаро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6786" y="3209695"/>
            <a:ext cx="4071966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393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 работе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kids</cp:lastModifiedBy>
  <cp:revision>20</cp:revision>
  <dcterms:created xsi:type="dcterms:W3CDTF">2020-02-20T13:36:40Z</dcterms:created>
  <dcterms:modified xsi:type="dcterms:W3CDTF">2020-03-01T08:38:14Z</dcterms:modified>
</cp:coreProperties>
</file>